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1"/>
  </p:notesMasterIdLst>
  <p:sldIdLst>
    <p:sldId id="256" r:id="rId2"/>
    <p:sldId id="265" r:id="rId3"/>
    <p:sldId id="266" r:id="rId4"/>
    <p:sldId id="257" r:id="rId5"/>
    <p:sldId id="258" r:id="rId6"/>
    <p:sldId id="259" r:id="rId7"/>
    <p:sldId id="260" r:id="rId8"/>
    <p:sldId id="261" r:id="rId9"/>
    <p:sldId id="262" r:id="rId10"/>
  </p:sldIdLst>
  <p:sldSz cx="6858000" cy="9144000" type="letter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20"/>
    <p:restoredTop sz="94660"/>
  </p:normalViewPr>
  <p:slideViewPr>
    <p:cSldViewPr snapToGrid="0" showGuides="1">
      <p:cViewPr>
        <p:scale>
          <a:sx n="80" d="100"/>
          <a:sy n="80" d="100"/>
        </p:scale>
        <p:origin x="3006" y="-66"/>
      </p:cViewPr>
      <p:guideLst>
        <p:guide orient="horz" pos="288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4E91E4-EBA4-4023-AD50-5BCBDDB758BB}" type="datetimeFigureOut">
              <a:rPr lang="en-US" smtClean="0"/>
              <a:t>2/21/2025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71713" y="1143000"/>
            <a:ext cx="23145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E8BC25-7EA4-40F8-92D5-FCC26C8B57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39519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496484"/>
            <a:ext cx="5829300" cy="31834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4802717"/>
            <a:ext cx="5143500" cy="2207683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85A55-D29D-4DBE-8212-1B0DD554D0D6}" type="datetime1">
              <a:rPr lang="en-US" smtClean="0"/>
              <a:t>2/21/2025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BE1B2-C80A-4E30-B0B7-9476C5A58E1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86198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C7DB3-50D4-4605-983E-0AF8366C123A}" type="datetime1">
              <a:rPr lang="en-US" smtClean="0"/>
              <a:t>2/21/2025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BE1B2-C80A-4E30-B0B7-9476C5A58E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6128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486834"/>
            <a:ext cx="1478756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486834"/>
            <a:ext cx="4350544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BD6151-E219-4F9A-B6F9-75FC94D4E6EF}" type="datetime1">
              <a:rPr lang="en-US" smtClean="0"/>
              <a:t>2/21/2025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BE1B2-C80A-4E30-B0B7-9476C5A58E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34945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default-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1488" y="269666"/>
            <a:ext cx="5915025" cy="421213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F1405E-3F0A-4DC4-AE31-A2DFF7F0FBD9}" type="datetime1">
              <a:rPr lang="en-US" smtClean="0"/>
              <a:t>2/21/2025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43463" y="8766810"/>
            <a:ext cx="1543050" cy="252309"/>
          </a:xfrm>
        </p:spPr>
        <p:txBody>
          <a:bodyPr/>
          <a:lstStyle>
            <a:lvl1pPr>
              <a:defRPr sz="1400"/>
            </a:lvl1pPr>
          </a:lstStyle>
          <a:p>
            <a:fld id="{B52BE1B2-C80A-4E30-B0B7-9476C5A58E1A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AD69869-23A6-4A9B-F076-055B43DEC2B7}"/>
              </a:ext>
            </a:extLst>
          </p:cNvPr>
          <p:cNvCxnSpPr/>
          <p:nvPr userDrawn="1"/>
        </p:nvCxnSpPr>
        <p:spPr>
          <a:xfrm>
            <a:off x="297180" y="822960"/>
            <a:ext cx="620649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16245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279653"/>
            <a:ext cx="5915025" cy="3803649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119286"/>
            <a:ext cx="5915025" cy="2000249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17471A-BDB8-4E85-BA31-9B3227E4D8EB}" type="datetime1">
              <a:rPr lang="en-US" smtClean="0"/>
              <a:t>2/21/2025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BE1B2-C80A-4E30-B0B7-9476C5A58E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0423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434167"/>
            <a:ext cx="2914650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434167"/>
            <a:ext cx="2914650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2EF25-30FF-4E02-BEE0-62A0AED013A7}" type="datetime1">
              <a:rPr lang="en-US" smtClean="0"/>
              <a:t>2/21/2025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BE1B2-C80A-4E30-B0B7-9476C5A58E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6713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486836"/>
            <a:ext cx="591502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241551"/>
            <a:ext cx="2901255" cy="109854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340100"/>
            <a:ext cx="2901255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241551"/>
            <a:ext cx="2915543" cy="109854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340100"/>
            <a:ext cx="2915543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8DAE05-75E8-478A-8AD9-3386999C01E3}" type="datetime1">
              <a:rPr lang="en-US" smtClean="0"/>
              <a:t>2/21/2025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BE1B2-C80A-4E30-B0B7-9476C5A58E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2509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97A798-0D96-40B6-8D90-B8EA425EE07E}" type="datetime1">
              <a:rPr lang="en-US" smtClean="0"/>
              <a:t>2/21/2025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BE1B2-C80A-4E30-B0B7-9476C5A58E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537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14C13-E9BB-4D76-9ECB-A5FA415391EA}" type="datetime1">
              <a:rPr lang="en-US" smtClean="0"/>
              <a:t>2/21/2025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BE1B2-C80A-4E30-B0B7-9476C5A58E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9269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4" cy="21336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316569"/>
            <a:ext cx="3471863" cy="6498167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4" cy="508211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A18D53-2EC6-4700-86A7-74187D36EE32}" type="datetime1">
              <a:rPr lang="en-US" smtClean="0"/>
              <a:t>2/21/2025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BE1B2-C80A-4E30-B0B7-9476C5A58E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430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4" cy="21336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316569"/>
            <a:ext cx="3471863" cy="6498167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4" cy="508211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FF3932-6235-45B5-820A-CEFF6FD852E9}" type="datetime1">
              <a:rPr lang="en-US" smtClean="0"/>
              <a:t>2/21/2025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BE1B2-C80A-4E30-B0B7-9476C5A58E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6818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486836"/>
            <a:ext cx="591502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434167"/>
            <a:ext cx="591502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8B92E5-2668-43DE-A660-60DACE788FF5}" type="datetime1">
              <a:rPr lang="en-US" smtClean="0"/>
              <a:t>2/21/2025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8475136"/>
            <a:ext cx="231457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2BE1B2-C80A-4E30-B0B7-9476C5A58E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7509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47">
            <a:extLst>
              <a:ext uri="{FF2B5EF4-FFF2-40B4-BE49-F238E27FC236}">
                <a16:creationId xmlns:a16="http://schemas.microsoft.com/office/drawing/2014/main" id="{07787C0C-AAFF-C36F-D971-8500075D8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Requirements</a:t>
            </a:r>
          </a:p>
        </p:txBody>
      </p:sp>
      <p:sp>
        <p:nvSpPr>
          <p:cNvPr id="43" name="Slide Number Placeholder 42">
            <a:extLst>
              <a:ext uri="{FF2B5EF4-FFF2-40B4-BE49-F238E27FC236}">
                <a16:creationId xmlns:a16="http://schemas.microsoft.com/office/drawing/2014/main" id="{CDA3EAAE-809C-D6E5-EBAD-D8251696D5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BE1B2-C80A-4E30-B0B7-9476C5A58E1A}" type="slidenum">
              <a:rPr lang="en-US" smtClean="0"/>
              <a:t>1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9BD6976-72F5-CC01-9227-F522AEA0C9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87" y="1003377"/>
            <a:ext cx="5915025" cy="7889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9971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B51126-A002-A603-2C4B-C2A165127F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47">
            <a:extLst>
              <a:ext uri="{FF2B5EF4-FFF2-40B4-BE49-F238E27FC236}">
                <a16:creationId xmlns:a16="http://schemas.microsoft.com/office/drawing/2014/main" id="{40725FCB-3D2B-ADD0-C129-FB17740D1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Requirements 2</a:t>
            </a:r>
          </a:p>
        </p:txBody>
      </p:sp>
      <p:sp>
        <p:nvSpPr>
          <p:cNvPr id="43" name="Slide Number Placeholder 42">
            <a:extLst>
              <a:ext uri="{FF2B5EF4-FFF2-40B4-BE49-F238E27FC236}">
                <a16:creationId xmlns:a16="http://schemas.microsoft.com/office/drawing/2014/main" id="{555996A5-5BC4-54F9-0DE7-9285F6573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BE1B2-C80A-4E30-B0B7-9476C5A58E1A}" type="slidenum">
              <a:rPr lang="en-US" smtClean="0"/>
              <a:t>2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BBDDB2B-C08E-4266-3F1D-AC0D5C6DFD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87" y="1161422"/>
            <a:ext cx="5796535" cy="77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872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E977E1-E3CA-A8B5-F4E4-5F6E989444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47">
            <a:extLst>
              <a:ext uri="{FF2B5EF4-FFF2-40B4-BE49-F238E27FC236}">
                <a16:creationId xmlns:a16="http://schemas.microsoft.com/office/drawing/2014/main" id="{D25D76D4-C508-656F-9682-A4061E2CC0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T1: Custom Chat</a:t>
            </a:r>
          </a:p>
        </p:txBody>
      </p:sp>
      <p:sp>
        <p:nvSpPr>
          <p:cNvPr id="43" name="Slide Number Placeholder 42">
            <a:extLst>
              <a:ext uri="{FF2B5EF4-FFF2-40B4-BE49-F238E27FC236}">
                <a16:creationId xmlns:a16="http://schemas.microsoft.com/office/drawing/2014/main" id="{455E6A71-4ECF-14E8-0749-3A787B8C8A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BE1B2-C80A-4E30-B0B7-9476C5A58E1A}" type="slidenum">
              <a:rPr lang="en-US" smtClean="0"/>
              <a:t>3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CE02554-2813-FAB8-694A-34C6D8AAA7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87" y="1106640"/>
            <a:ext cx="5743026" cy="7660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4284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FED7F3-3141-58A9-4598-2764D5806B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47">
            <a:extLst>
              <a:ext uri="{FF2B5EF4-FFF2-40B4-BE49-F238E27FC236}">
                <a16:creationId xmlns:a16="http://schemas.microsoft.com/office/drawing/2014/main" id="{87D2C8F6-883C-4C32-3558-FD2D51D5E7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T2: Long Search</a:t>
            </a:r>
          </a:p>
        </p:txBody>
      </p:sp>
      <p:sp>
        <p:nvSpPr>
          <p:cNvPr id="43" name="Slide Number Placeholder 42">
            <a:extLst>
              <a:ext uri="{FF2B5EF4-FFF2-40B4-BE49-F238E27FC236}">
                <a16:creationId xmlns:a16="http://schemas.microsoft.com/office/drawing/2014/main" id="{9903541C-81E7-8431-85DB-915BD4046C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BE1B2-C80A-4E30-B0B7-9476C5A58E1A}" type="slidenum">
              <a:rPr lang="en-US" smtClean="0"/>
              <a:t>4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BCC7D2F-D0EE-84F6-3FBE-5E7392CF8E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672" y="1107103"/>
            <a:ext cx="5931841" cy="7912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325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305DFF-C920-D3AD-F3B0-B27FECF757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47">
            <a:extLst>
              <a:ext uri="{FF2B5EF4-FFF2-40B4-BE49-F238E27FC236}">
                <a16:creationId xmlns:a16="http://schemas.microsoft.com/office/drawing/2014/main" id="{FB7E2704-9D41-7BA4-A316-3AE1DD9E0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Embeddings for Doc Collections</a:t>
            </a:r>
          </a:p>
        </p:txBody>
      </p:sp>
      <p:sp>
        <p:nvSpPr>
          <p:cNvPr id="43" name="Slide Number Placeholder 42">
            <a:extLst>
              <a:ext uri="{FF2B5EF4-FFF2-40B4-BE49-F238E27FC236}">
                <a16:creationId xmlns:a16="http://schemas.microsoft.com/office/drawing/2014/main" id="{137BA047-8104-5472-B2AD-D0A43545F8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BE1B2-C80A-4E30-B0B7-9476C5A58E1A}" type="slidenum">
              <a:rPr lang="en-US" smtClean="0"/>
              <a:t>5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AB6646D-C580-F1F5-D1E3-6D144272D5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039" y="1178886"/>
            <a:ext cx="5769474" cy="7695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8844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9DEA33-30E6-0602-05F5-780D3CA6C2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47">
            <a:extLst>
              <a:ext uri="{FF2B5EF4-FFF2-40B4-BE49-F238E27FC236}">
                <a16:creationId xmlns:a16="http://schemas.microsoft.com/office/drawing/2014/main" id="{E994E0A8-74D2-4AB9-7E2E-60A1CE408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Interfaces</a:t>
            </a:r>
          </a:p>
        </p:txBody>
      </p:sp>
      <p:sp>
        <p:nvSpPr>
          <p:cNvPr id="43" name="Slide Number Placeholder 42">
            <a:extLst>
              <a:ext uri="{FF2B5EF4-FFF2-40B4-BE49-F238E27FC236}">
                <a16:creationId xmlns:a16="http://schemas.microsoft.com/office/drawing/2014/main" id="{9D88D37C-66F0-189B-834C-78E321B17A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BE1B2-C80A-4E30-B0B7-9476C5A58E1A}" type="slidenum">
              <a:rPr lang="en-US" smtClean="0"/>
              <a:t>6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4DCDE1D-2C5E-B386-D287-7E1B323612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978" y="1142792"/>
            <a:ext cx="5796535" cy="77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8394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EC001B-621E-C404-00BB-734FCE960B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47">
            <a:extLst>
              <a:ext uri="{FF2B5EF4-FFF2-40B4-BE49-F238E27FC236}">
                <a16:creationId xmlns:a16="http://schemas.microsoft.com/office/drawing/2014/main" id="{7C54E935-9B5D-9E1E-1047-BF850AF9B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Projects</a:t>
            </a:r>
          </a:p>
        </p:txBody>
      </p:sp>
      <p:sp>
        <p:nvSpPr>
          <p:cNvPr id="43" name="Slide Number Placeholder 42">
            <a:extLst>
              <a:ext uri="{FF2B5EF4-FFF2-40B4-BE49-F238E27FC236}">
                <a16:creationId xmlns:a16="http://schemas.microsoft.com/office/drawing/2014/main" id="{3639A8AC-4C02-FFF1-1A73-98B401ED2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BE1B2-C80A-4E30-B0B7-9476C5A58E1A}" type="slidenum">
              <a:rPr lang="en-US" smtClean="0"/>
              <a:t>7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60E5AB9-A126-F9B7-DBF2-7E71679EF7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819" y="1005011"/>
            <a:ext cx="5913800" cy="7887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0060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E91772-FAD6-5B04-A552-AE9877E376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47">
            <a:extLst>
              <a:ext uri="{FF2B5EF4-FFF2-40B4-BE49-F238E27FC236}">
                <a16:creationId xmlns:a16="http://schemas.microsoft.com/office/drawing/2014/main" id="{4ED703E6-CB44-6C72-C601-15571B7D3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 Pipelines</a:t>
            </a:r>
          </a:p>
        </p:txBody>
      </p:sp>
      <p:sp>
        <p:nvSpPr>
          <p:cNvPr id="43" name="Slide Number Placeholder 42">
            <a:extLst>
              <a:ext uri="{FF2B5EF4-FFF2-40B4-BE49-F238E27FC236}">
                <a16:creationId xmlns:a16="http://schemas.microsoft.com/office/drawing/2014/main" id="{9B8B38C6-9D53-E69B-C3BC-7950FEEE2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BE1B2-C80A-4E30-B0B7-9476C5A58E1A}" type="slidenum">
              <a:rPr lang="en-US" smtClean="0"/>
              <a:t>8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5A28EF3-0418-12A6-B0A5-42B7553AE8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919" y="1089232"/>
            <a:ext cx="5850657" cy="7803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4989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511ECA-8D7C-71F7-6B31-CFA29BB8F2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47">
            <a:extLst>
              <a:ext uri="{FF2B5EF4-FFF2-40B4-BE49-F238E27FC236}">
                <a16:creationId xmlns:a16="http://schemas.microsoft.com/office/drawing/2014/main" id="{2081E02E-4306-68CB-F97D-780C70B0DD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 Streams</a:t>
            </a:r>
          </a:p>
        </p:txBody>
      </p:sp>
      <p:sp>
        <p:nvSpPr>
          <p:cNvPr id="43" name="Slide Number Placeholder 42">
            <a:extLst>
              <a:ext uri="{FF2B5EF4-FFF2-40B4-BE49-F238E27FC236}">
                <a16:creationId xmlns:a16="http://schemas.microsoft.com/office/drawing/2014/main" id="{F3CEC096-61BB-C8B8-82F6-69E6A113F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BE1B2-C80A-4E30-B0B7-9476C5A58E1A}" type="slidenum">
              <a:rPr lang="en-US" smtClean="0"/>
              <a:t>9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B481E80-3D2F-9282-8524-837D767810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87" y="1034914"/>
            <a:ext cx="5985963" cy="7984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4582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13231</TotalTime>
  <Words>30</Words>
  <Application>Microsoft Office PowerPoint</Application>
  <PresentationFormat>Letter Paper (8.5x11 in)</PresentationFormat>
  <Paragraphs>18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Requirements</vt:lpstr>
      <vt:lpstr>Requirements 2</vt:lpstr>
      <vt:lpstr>T1: Custom Chat</vt:lpstr>
      <vt:lpstr>T2: Long Search</vt:lpstr>
      <vt:lpstr>Embeddings for Doc Collections</vt:lpstr>
      <vt:lpstr>Interfaces</vt:lpstr>
      <vt:lpstr>Projects</vt:lpstr>
      <vt:lpstr>Data Pipelines</vt:lpstr>
      <vt:lpstr>Data Streams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Satya Komatineni</dc:creator>
  <cp:lastModifiedBy>Satya Komatineni</cp:lastModifiedBy>
  <cp:revision>11</cp:revision>
  <dcterms:created xsi:type="dcterms:W3CDTF">2023-10-12T13:17:43Z</dcterms:created>
  <dcterms:modified xsi:type="dcterms:W3CDTF">2025-02-21T18:00:38Z</dcterms:modified>
</cp:coreProperties>
</file>